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png" ContentType="image/png"/>
  <Default Extension="bin" ContentType="application/vnd.openxmlformats-officedocument.presentationml.printerSettings"/>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4"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0" d="100"/>
          <a:sy n="80" d="100"/>
        </p:scale>
        <p:origin x="-154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interSettings" Target="printerSettings/printerSettings1.bin"/><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viewProps" Target="viewProps.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tableStyles" Target="tableStyles.xml"/><Relationship Id="rId12" Type="http://schemas.openxmlformats.org/officeDocument/2006/relationships/presProps" Target="pres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8348" y="1371600"/>
            <a:ext cx="8147304" cy="1344168"/>
          </a:xfrm>
        </p:spPr>
        <p:txBody>
          <a:bodyPr vert="horz" lIns="91440" tIns="45720" rIns="91440" bIns="45720" rtlCol="0" anchor="b" anchorCtr="0">
            <a:normAutofit/>
            <a:scene3d>
              <a:camera prst="orthographicFront"/>
              <a:lightRig rig="threePt" dir="t">
                <a:rot lat="0" lon="0" rev="10800000"/>
              </a:lightRig>
            </a:scene3d>
            <a:sp3d extrusionH="57150">
              <a:bevelT w="38100" h="38100" prst="relaxedInset"/>
              <a:bevelB w="38100" h="38100" prst="relaxedInset"/>
            </a:sp3d>
          </a:bodyPr>
          <a:lstStyle>
            <a:lvl1pPr algn="ctr" defTabSz="914400" rtl="0" eaLnBrk="1" latinLnBrk="0" hangingPunct="1">
              <a:lnSpc>
                <a:spcPts val="6400"/>
              </a:lnSpc>
              <a:spcBef>
                <a:spcPct val="0"/>
              </a:spcBef>
              <a:buNone/>
              <a:defRPr sz="6000" kern="1200">
                <a:solidFill>
                  <a:schemeClr val="bg1"/>
                </a:solidFill>
                <a:effectLst>
                  <a:outerShdw blurRad="25400" dist="19050" dir="4200000" algn="ctr" rotWithShape="0">
                    <a:schemeClr val="tx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98348" y="2715767"/>
            <a:ext cx="8147304" cy="667512"/>
          </a:xfrm>
        </p:spPr>
        <p:txBody>
          <a:bodyPr vert="horz" lIns="91440" tIns="45720" rIns="91440" bIns="45720" rtlCol="0">
            <a:normAutofit/>
            <a:scene3d>
              <a:camera prst="orthographicFront"/>
              <a:lightRig rig="threePt" dir="t"/>
            </a:scene3d>
            <a:sp3d extrusionH="57150">
              <a:bevelT w="38100" h="38100" prst="relaxedInset"/>
              <a:bevelB w="38100" h="38100" prst="relaxedInset"/>
            </a:sp3d>
          </a:bodyPr>
          <a:lstStyle>
            <a:lvl1pPr marL="0" indent="0" algn="ctr" defTabSz="914400" rtl="0" eaLnBrk="1" latinLnBrk="0" hangingPunct="1">
              <a:spcBef>
                <a:spcPts val="0"/>
              </a:spcBef>
              <a:buClr>
                <a:schemeClr val="tx1">
                  <a:lumMod val="75000"/>
                  <a:lumOff val="25000"/>
                </a:schemeClr>
              </a:buClr>
              <a:buSzPct val="75000"/>
              <a:buFont typeface="Wingdings 2" pitchFamily="18" charset="2"/>
              <a:buNone/>
              <a:defRPr sz="2200" b="0" kern="1200" baseline="0">
                <a:solidFill>
                  <a:schemeClr val="bg1"/>
                </a:solidFill>
                <a:effectLst>
                  <a:outerShdw blurRad="25400" dist="25400" dir="4200000" algn="ctr" rotWithShape="0">
                    <a:schemeClr val="tx1">
                      <a:alpha val="4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vert="horz" lIns="91440" tIns="45720" rIns="91440" bIns="45720" rtlCol="0" anchor="ctr"/>
          <a:lstStyle>
            <a:lvl1pPr marL="0" algn="l"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B449D725-AF79-4FB6-8D02-83EAC61E3211}" type="datetimeFigureOut">
              <a:rPr lang="en-US" smtClean="0"/>
              <a:t>5/28/12</a:t>
            </a:fld>
            <a:endParaRPr lang="en-US"/>
          </a:p>
        </p:txBody>
      </p:sp>
      <p:sp>
        <p:nvSpPr>
          <p:cNvPr id="5" name="Footer Placeholder 4"/>
          <p:cNvSpPr>
            <a:spLocks noGrp="1"/>
          </p:cNvSpPr>
          <p:nvPr>
            <p:ph type="ftr" sz="quarter" idx="11"/>
          </p:nvPr>
        </p:nvSpPr>
        <p:spPr/>
        <p:txBody>
          <a:bodyPr vert="horz" lIns="91440" tIns="45720" rIns="91440" bIns="45720" rtlCol="0" anchor="ctr"/>
          <a:lstStyle>
            <a:lvl1pPr marL="0" algn="ct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endParaRPr lang="en-US"/>
          </a:p>
        </p:txBody>
      </p:sp>
      <p:sp>
        <p:nvSpPr>
          <p:cNvPr id="6" name="Slide Number Placeholder 5"/>
          <p:cNvSpPr>
            <a:spLocks noGrp="1"/>
          </p:cNvSpPr>
          <p:nvPr>
            <p:ph type="sldNum" sz="quarter" idx="12"/>
          </p:nvPr>
        </p:nvSpPr>
        <p:spPr/>
        <p:txBody>
          <a:bodyPr vert="horz" lIns="91440" tIns="45720" rIns="91440" bIns="45720" rtlCol="0" anchor="ctr"/>
          <a:lstStyle>
            <a:lvl1pPr marL="0" algn="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076629CB-7937-4506-A327-ACF88B95BB0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7540" y="416859"/>
            <a:ext cx="3840480" cy="1994647"/>
          </a:xfrm>
        </p:spPr>
        <p:txBody>
          <a:bodyPr anchor="b"/>
          <a:lstStyle>
            <a:lvl1pPr algn="ctr">
              <a:defRPr sz="4400" b="0"/>
            </a:lvl1pPr>
          </a:lstStyle>
          <a:p>
            <a:r>
              <a:rPr lang="en-US" smtClean="0"/>
              <a:t>Click to edit Master title style</a:t>
            </a:r>
            <a:endParaRPr/>
          </a:p>
        </p:txBody>
      </p:sp>
      <p:sp>
        <p:nvSpPr>
          <p:cNvPr id="4" name="Text Placeholder 3"/>
          <p:cNvSpPr>
            <a:spLocks noGrp="1"/>
          </p:cNvSpPr>
          <p:nvPr>
            <p:ph type="body" sz="half" idx="2"/>
          </p:nvPr>
        </p:nvSpPr>
        <p:spPr>
          <a:xfrm>
            <a:off x="497540" y="2438400"/>
            <a:ext cx="3840480" cy="3316942"/>
          </a:xfrm>
        </p:spPr>
        <p:txBody>
          <a:bodyPr>
            <a:normAutofit/>
          </a:bodyPr>
          <a:lstStyle>
            <a:lvl1pPr marL="0" indent="0" algn="ctr">
              <a:spcBef>
                <a:spcPts val="6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49D725-AF79-4FB6-8D02-83EAC61E3211}" type="datetimeFigureOut">
              <a:rPr lang="en-US" smtClean="0"/>
              <a:t>5/28/12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6629CB-7937-4506-A327-ACF88B95BB03}" type="slidenum">
              <a:rPr lang="en-US" smtClean="0"/>
              <a:t>‹#›</a:t>
            </a:fld>
            <a:endParaRPr lang="en-US"/>
          </a:p>
        </p:txBody>
      </p:sp>
      <p:sp>
        <p:nvSpPr>
          <p:cNvPr id="8" name="Picture Placeholder 2"/>
          <p:cNvSpPr>
            <a:spLocks noGrp="1"/>
          </p:cNvSpPr>
          <p:nvPr>
            <p:ph type="pic" idx="1"/>
          </p:nvPr>
        </p:nvSpPr>
        <p:spPr>
          <a:xfrm>
            <a:off x="4805045" y="430306"/>
            <a:ext cx="3840480" cy="5432612"/>
          </a:xfrm>
          <a:solidFill>
            <a:schemeClr val="bg1">
              <a:lumMod val="85000"/>
            </a:schemeClr>
          </a:solidFill>
          <a:ln w="127000" cap="sq">
            <a:solidFill>
              <a:schemeClr val="bg1"/>
            </a:solidFill>
            <a:miter lim="800000"/>
          </a:ln>
          <a:effectLst>
            <a:outerShdw blurRad="76200" dist="12700" dir="5400000" sx="100500" sy="100500" rotWithShape="0">
              <a:prstClr val="black">
                <a:alpha val="30000"/>
              </a:prstClr>
            </a:outerShdw>
          </a:effectLst>
          <a:scene3d>
            <a:camera prst="orthographicFront"/>
            <a:lightRig rig="threePt" dir="t"/>
          </a:scene3d>
          <a:sp3d extrusionH="50800">
            <a:extrusionClr>
              <a:schemeClr val="tx1"/>
            </a:extrusionClr>
            <a:contourClr>
              <a:schemeClr val="tx1"/>
            </a:contourClr>
          </a:sp3d>
        </p:spPr>
        <p:txBody>
          <a:bodyPr vert="horz" lIns="91440" tIns="45720" rIns="91440" bIns="45720" rtlCol="0">
            <a:normAutofit/>
          </a:bodyPr>
          <a:lstStyle>
            <a:lvl1pPr marL="457200" indent="-457200" algn="l" defTabSz="914400" rtl="0" eaLnBrk="1" latinLnBrk="0" hangingPunct="1">
              <a:spcBef>
                <a:spcPts val="2000"/>
              </a:spcBef>
              <a:buClr>
                <a:schemeClr val="accent2">
                  <a:lumMod val="50000"/>
                  <a:lumOff val="50000"/>
                </a:schemeClr>
              </a:buClr>
              <a:buSzPct val="75000"/>
              <a:buFont typeface="Wingdings 2" pitchFamily="18" charset="2"/>
              <a:buNone/>
              <a:defRPr sz="2200" kern="1200">
                <a:solidFill>
                  <a:schemeClr val="tx1">
                    <a:lumMod val="75000"/>
                    <a:lumOff val="2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7pPr marL="2743200" indent="-457200">
              <a:defRPr/>
            </a:lvl7pPr>
            <a:lvl8pPr marL="2743200" indent="-457200">
              <a:defRPr/>
            </a:lvl8pPr>
            <a:lvl9pPr marL="2743200" indent="-4572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449D725-AF79-4FB6-8D02-83EAC61E3211}" type="datetimeFigureOut">
              <a:rPr lang="en-US" smtClean="0"/>
              <a:t>5/28/12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61412" y="417513"/>
            <a:ext cx="1600200" cy="570865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11174" y="417513"/>
            <a:ext cx="6499225" cy="570865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449D725-AF79-4FB6-8D02-83EAC61E3211}" type="datetimeFigureOut">
              <a:rPr lang="en-US" smtClean="0"/>
              <a:t>5/28/12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losing">
    <p:bg>
      <p:bgRef idx="1003">
        <a:schemeClr val="bg2"/>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vert="horz" lIns="91440" tIns="45720" rIns="91440" bIns="45720" rtlCol="0" anchor="ctr"/>
          <a:lstStyle>
            <a:lvl1pPr marL="0" algn="l"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B449D725-AF79-4FB6-8D02-83EAC61E3211}" type="datetimeFigureOut">
              <a:rPr lang="en-US" smtClean="0"/>
              <a:t>5/28/12</a:t>
            </a:fld>
            <a:endParaRPr lang="en-US"/>
          </a:p>
        </p:txBody>
      </p:sp>
      <p:sp>
        <p:nvSpPr>
          <p:cNvPr id="4" name="Footer Placeholder 3"/>
          <p:cNvSpPr>
            <a:spLocks noGrp="1"/>
          </p:cNvSpPr>
          <p:nvPr>
            <p:ph type="ftr" sz="quarter" idx="11"/>
          </p:nvPr>
        </p:nvSpPr>
        <p:spPr/>
        <p:txBody>
          <a:bodyPr vert="horz" lIns="91440" tIns="45720" rIns="91440" bIns="45720" rtlCol="0" anchor="ctr"/>
          <a:lstStyle>
            <a:lvl1pPr marL="0" algn="ct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endParaRPr lang="en-US"/>
          </a:p>
        </p:txBody>
      </p:sp>
      <p:sp>
        <p:nvSpPr>
          <p:cNvPr id="5" name="Slide Number Placeholder 4"/>
          <p:cNvSpPr>
            <a:spLocks noGrp="1"/>
          </p:cNvSpPr>
          <p:nvPr>
            <p:ph type="sldNum" sz="quarter" idx="12"/>
          </p:nvPr>
        </p:nvSpPr>
        <p:spPr/>
        <p:txBody>
          <a:bodyPr vert="horz" lIns="91440" tIns="45720" rIns="91440" bIns="45720" rtlCol="0" anchor="ctr"/>
          <a:lstStyle>
            <a:lvl1pPr marL="0" algn="r" defTabSz="914400" rtl="0" eaLnBrk="1" latinLnBrk="0" hangingPunct="1">
              <a:defRPr sz="1100" kern="1200">
                <a:solidFill>
                  <a:schemeClr val="bg1">
                    <a:lumMod val="75000"/>
                    <a:lumOff val="25000"/>
                  </a:schemeClr>
                </a:solidFill>
                <a:effectLst>
                  <a:outerShdw blurRad="25400" dist="12700" dir="4200000" algn="ctr" rotWithShape="0">
                    <a:schemeClr val="tx1">
                      <a:alpha val="40000"/>
                    </a:schemeClr>
                  </a:outerShdw>
                </a:effectLst>
                <a:latin typeface="+mn-lt"/>
                <a:ea typeface="+mn-ea"/>
                <a:cs typeface="+mn-cs"/>
              </a:defRPr>
            </a:lvl1pPr>
          </a:lstStyle>
          <a:p>
            <a:fld id="{076629CB-7937-4506-A327-ACF88B95BB0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449D725-AF79-4FB6-8D02-83EAC61E3211}" type="datetimeFigureOut">
              <a:rPr lang="en-US" smtClean="0"/>
              <a:t>5/28/12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8475" y="4343398"/>
            <a:ext cx="8147049" cy="1346013"/>
          </a:xfrm>
        </p:spPr>
        <p:txBody>
          <a:bodyPr>
            <a:normAutofit/>
            <a:scene3d>
              <a:camera prst="orthographicFront"/>
              <a:lightRig rig="threePt" dir="t">
                <a:rot lat="0" lon="0" rev="10800000"/>
              </a:lightRig>
            </a:scene3d>
            <a:sp3d extrusionH="57150">
              <a:bevelT w="38100" h="38100" prst="relaxedInset"/>
              <a:bevelB w="38100" h="38100" prst="relaxedInset"/>
            </a:sp3d>
          </a:bodyPr>
          <a:lstStyle>
            <a:lvl1pPr>
              <a:lnSpc>
                <a:spcPts val="6400"/>
              </a:lnSpc>
              <a:defRPr sz="6000">
                <a:solidFill>
                  <a:schemeClr val="bg1"/>
                </a:solidFill>
                <a:effectLst>
                  <a:outerShdw blurRad="25400" dist="19050" dir="4200000" algn="ctr" rotWithShape="0">
                    <a:schemeClr val="tx1">
                      <a:alpha val="40000"/>
                    </a:scheme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498475" y="5688105"/>
            <a:ext cx="8147050" cy="663387"/>
          </a:xfrm>
        </p:spPr>
        <p:txBody>
          <a:bodyPr>
            <a:scene3d>
              <a:camera prst="orthographicFront"/>
              <a:lightRig rig="threePt" dir="t"/>
            </a:scene3d>
            <a:sp3d extrusionH="57150">
              <a:bevelT w="38100" h="38100" prst="relaxedInset"/>
              <a:bevelB w="38100" h="38100" prst="relaxedInset"/>
            </a:sp3d>
          </a:bodyPr>
          <a:lstStyle>
            <a:lvl1pPr marL="0" indent="0" algn="ctr">
              <a:spcBef>
                <a:spcPts val="0"/>
              </a:spcBef>
              <a:buNone/>
              <a:defRPr b="0" baseline="0">
                <a:solidFill>
                  <a:schemeClr val="bg1"/>
                </a:solidFill>
                <a:effectLst>
                  <a:outerShdw blurRad="25400" dist="25400" dir="4200000" algn="ctr"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lvl1pPr>
              <a:defRPr>
                <a:solidFill>
                  <a:schemeClr val="bg1">
                    <a:lumMod val="75000"/>
                    <a:lumOff val="25000"/>
                  </a:schemeClr>
                </a:solidFill>
                <a:effectLst>
                  <a:outerShdw blurRad="25400" dist="12700" dir="4200000" algn="ctr" rotWithShape="0">
                    <a:schemeClr val="tx1">
                      <a:alpha val="40000"/>
                    </a:schemeClr>
                  </a:outerShdw>
                </a:effectLst>
              </a:defRPr>
            </a:lvl1pPr>
          </a:lstStyle>
          <a:p>
            <a:fld id="{B449D725-AF79-4FB6-8D02-83EAC61E3211}" type="datetimeFigureOut">
              <a:rPr lang="en-US" smtClean="0"/>
              <a:t>5/28/12</a:t>
            </a:fld>
            <a:endParaRPr lang="en-US"/>
          </a:p>
        </p:txBody>
      </p:sp>
      <p:sp>
        <p:nvSpPr>
          <p:cNvPr id="5" name="Footer Placeholder 4"/>
          <p:cNvSpPr>
            <a:spLocks noGrp="1"/>
          </p:cNvSpPr>
          <p:nvPr>
            <p:ph type="ftr" sz="quarter" idx="11"/>
          </p:nvPr>
        </p:nvSpPr>
        <p:spPr/>
        <p:txBody>
          <a:bodyPr/>
          <a:lstStyle>
            <a:lvl1pPr>
              <a:defRPr>
                <a:solidFill>
                  <a:schemeClr val="bg1">
                    <a:lumMod val="75000"/>
                    <a:lumOff val="25000"/>
                  </a:schemeClr>
                </a:solidFill>
                <a:effectLst>
                  <a:outerShdw blurRad="25400" dist="12700" dir="4200000" algn="ctr" rotWithShape="0">
                    <a:schemeClr val="tx1">
                      <a:alpha val="40000"/>
                    </a:schemeClr>
                  </a:outerShdw>
                </a:effectLst>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bg1">
                    <a:lumMod val="75000"/>
                    <a:lumOff val="25000"/>
                  </a:schemeClr>
                </a:solidFill>
                <a:effectLst>
                  <a:outerShdw blurRad="25400" dist="12700" dir="4200000" algn="ctr" rotWithShape="0">
                    <a:schemeClr val="tx1">
                      <a:alpha val="40000"/>
                    </a:schemeClr>
                  </a:outerShdw>
                </a:effectLst>
              </a:defRPr>
            </a:lvl1pPr>
          </a:lstStyle>
          <a:p>
            <a:fld id="{076629CB-7937-4506-A327-ACF88B95BB03}" type="slidenum">
              <a:rPr lang="en-US" smtClean="0"/>
              <a:t>‹#›</a:t>
            </a:fld>
            <a:endParaRPr lang="en-US"/>
          </a:p>
        </p:txBody>
      </p:sp>
      <p:sp>
        <p:nvSpPr>
          <p:cNvPr id="8" name="Picture Placeholder 7"/>
          <p:cNvSpPr>
            <a:spLocks noGrp="1"/>
          </p:cNvSpPr>
          <p:nvPr>
            <p:ph type="pic" sz="quarter" idx="13"/>
          </p:nvPr>
        </p:nvSpPr>
        <p:spPr>
          <a:xfrm>
            <a:off x="1981200" y="685800"/>
            <a:ext cx="5181600" cy="3352800"/>
          </a:xfrm>
          <a:solidFill>
            <a:schemeClr val="tx1">
              <a:lumMod val="75000"/>
            </a:schemeClr>
          </a:solidFill>
          <a:ln w="127000" cap="sq">
            <a:solidFill>
              <a:schemeClr val="tx1"/>
            </a:solidFill>
            <a:miter lim="800000"/>
          </a:ln>
          <a:effectLst>
            <a:outerShdw blurRad="63500" sx="101000" sy="101000" algn="ctr" rotWithShape="0">
              <a:schemeClr val="bg2">
                <a:lumMod val="20000"/>
                <a:lumOff val="80000"/>
                <a:alpha val="40000"/>
              </a:schemeClr>
            </a:outerShdw>
          </a:effectLst>
          <a:scene3d>
            <a:camera prst="orthographicFront"/>
            <a:lightRig rig="twoPt" dir="t">
              <a:rot lat="0" lon="0" rev="9000000"/>
            </a:lightRig>
          </a:scene3d>
          <a:sp3d prstMaterial="matte">
            <a:bevelT w="12700" prst="relaxedInset"/>
            <a:bevelB w="38100" h="127000" prst="relaxedInset"/>
            <a:extrusionClr>
              <a:schemeClr val="tx1"/>
            </a:extrusionClr>
            <a:contourClr>
              <a:schemeClr val="tx1"/>
            </a:contourClr>
          </a:sp3d>
        </p:spPr>
        <p:txBody>
          <a:bodyPr/>
          <a:lstStyle>
            <a:lvl1pPr>
              <a:buNone/>
              <a:defRPr/>
            </a:lvl1pPr>
          </a:lstStyle>
          <a:p>
            <a:r>
              <a:rPr lang="en-US" smtClean="0"/>
              <a:t>Drag picture to placeholder or click icon to add</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8475" y="1774826"/>
            <a:ext cx="8147050" cy="1873250"/>
          </a:xfrm>
        </p:spPr>
        <p:txBody>
          <a:bodyPr anchor="b" anchorCtr="0"/>
          <a:lstStyle>
            <a:lvl1pPr algn="ctr">
              <a:defRPr sz="6000" b="0" cap="none" baseline="0"/>
            </a:lvl1pPr>
          </a:lstStyle>
          <a:p>
            <a:r>
              <a:rPr lang="en-US" smtClean="0"/>
              <a:t>Click to edit Master title style</a:t>
            </a:r>
            <a:endParaRPr/>
          </a:p>
        </p:txBody>
      </p:sp>
      <p:sp>
        <p:nvSpPr>
          <p:cNvPr id="3" name="Text Placeholder 2"/>
          <p:cNvSpPr>
            <a:spLocks noGrp="1"/>
          </p:cNvSpPr>
          <p:nvPr>
            <p:ph type="body" idx="1"/>
          </p:nvPr>
        </p:nvSpPr>
        <p:spPr>
          <a:xfrm>
            <a:off x="498475" y="3654519"/>
            <a:ext cx="8147050" cy="1500187"/>
          </a:xfrm>
        </p:spPr>
        <p:txBody>
          <a:bodyPr anchor="t" anchorCtr="0">
            <a:normAutofit/>
          </a:bodyPr>
          <a:lstStyle>
            <a:lvl1pPr marL="0" indent="0" algn="ctr">
              <a:spcBef>
                <a:spcPts val="0"/>
              </a:spcBef>
              <a:buNone/>
              <a:defRPr sz="22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49D725-AF79-4FB6-8D02-83EAC61E3211}" type="datetimeFigureOut">
              <a:rPr lang="en-US" smtClean="0"/>
              <a:t>5/28/12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8475" y="94129"/>
            <a:ext cx="8147051" cy="1452283"/>
          </a:xfrm>
        </p:spPr>
        <p:txBody>
          <a:bodyPr/>
          <a:lstStyle/>
          <a:p>
            <a:r>
              <a:rPr lang="en-US" smtClean="0"/>
              <a:t>Click to edit Master title style</a:t>
            </a:r>
            <a:endParaRPr/>
          </a:p>
        </p:txBody>
      </p:sp>
      <p:sp>
        <p:nvSpPr>
          <p:cNvPr id="3" name="Content Placeholder 2"/>
          <p:cNvSpPr>
            <a:spLocks noGrp="1"/>
          </p:cNvSpPr>
          <p:nvPr>
            <p:ph sz="half" idx="1"/>
          </p:nvPr>
        </p:nvSpPr>
        <p:spPr>
          <a:xfrm>
            <a:off x="498475" y="1762125"/>
            <a:ext cx="3840480" cy="4364038"/>
          </a:xfrm>
        </p:spPr>
        <p:txBody>
          <a:bodyPr>
            <a:normAutofit/>
          </a:bodyPr>
          <a:lstStyle>
            <a:lvl1pPr>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05046" y="1762125"/>
            <a:ext cx="3840480" cy="4364038"/>
          </a:xfrm>
        </p:spPr>
        <p:txBody>
          <a:bodyPr>
            <a:normAutofit/>
          </a:bodyPr>
          <a:lstStyle>
            <a:lvl1pPr>
              <a:defRPr sz="2000"/>
            </a:lvl1pPr>
            <a:lvl2pPr>
              <a:defRPr sz="1800"/>
            </a:lvl2pPr>
            <a:lvl3pPr>
              <a:defRPr sz="1800"/>
            </a:lvl3pPr>
            <a:lvl4pPr>
              <a:defRPr sz="1800"/>
            </a:lvl4pPr>
            <a:lvl5pPr marL="2290763" indent="-461963">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449D725-AF79-4FB6-8D02-83EAC61E3211}" type="datetimeFigureOut">
              <a:rPr lang="en-US" smtClean="0"/>
              <a:t>5/28/12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8475" y="94129"/>
            <a:ext cx="8147051" cy="1452283"/>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98475" y="1550894"/>
            <a:ext cx="3840480" cy="715962"/>
          </a:xfrm>
        </p:spPr>
        <p:txBody>
          <a:bodyPr anchor="b"/>
          <a:lstStyle>
            <a:lvl1pPr marL="0" indent="0" algn="ctr">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8475" y="2541494"/>
            <a:ext cx="3840480" cy="3584668"/>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05046" y="1550894"/>
            <a:ext cx="3840480" cy="715962"/>
          </a:xfrm>
        </p:spPr>
        <p:txBody>
          <a:bodyPr anchor="b"/>
          <a:lstStyle>
            <a:lvl1pPr marL="0" indent="0" algn="ctr">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5046" y="2541494"/>
            <a:ext cx="3840480" cy="3584668"/>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449D725-AF79-4FB6-8D02-83EAC61E3211}" type="datetimeFigureOut">
              <a:rPr lang="en-US" smtClean="0"/>
              <a:t>5/28/12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6629CB-7937-4506-A327-ACF88B95BB03}" type="slidenum">
              <a:rPr lang="en-US" smtClean="0"/>
              <a:t>‹#›</a:t>
            </a:fld>
            <a:endParaRPr lang="en-US"/>
          </a:p>
        </p:txBody>
      </p:sp>
      <p:cxnSp>
        <p:nvCxnSpPr>
          <p:cNvPr id="11" name="Straight Connector 10"/>
          <p:cNvCxnSpPr/>
          <p:nvPr/>
        </p:nvCxnSpPr>
        <p:spPr>
          <a:xfrm>
            <a:off x="502920" y="2353235"/>
            <a:ext cx="3840480" cy="1588"/>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805045" y="2353235"/>
            <a:ext cx="3840480" cy="1588"/>
          </a:xfrm>
          <a:prstGeom prst="line">
            <a:avLst/>
          </a:prstGeom>
          <a:ln w="63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449D725-AF79-4FB6-8D02-83EAC61E3211}" type="datetimeFigureOut">
              <a:rPr lang="en-US" smtClean="0"/>
              <a:t>5/28/12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49D725-AF79-4FB6-8D02-83EAC61E3211}" type="datetimeFigureOut">
              <a:rPr lang="en-US" smtClean="0"/>
              <a:t>5/28/12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7540" y="416859"/>
            <a:ext cx="3840480" cy="1994647"/>
          </a:xfrm>
        </p:spPr>
        <p:txBody>
          <a:bodyPr anchor="b"/>
          <a:lstStyle>
            <a:lvl1pPr algn="ctr">
              <a:defRPr sz="4400" b="0"/>
            </a:lvl1pPr>
          </a:lstStyle>
          <a:p>
            <a:r>
              <a:rPr lang="en-US" smtClean="0"/>
              <a:t>Click to edit Master title style</a:t>
            </a:r>
            <a:endParaRPr/>
          </a:p>
        </p:txBody>
      </p:sp>
      <p:sp>
        <p:nvSpPr>
          <p:cNvPr id="3" name="Content Placeholder 2"/>
          <p:cNvSpPr>
            <a:spLocks noGrp="1"/>
          </p:cNvSpPr>
          <p:nvPr>
            <p:ph idx="1"/>
          </p:nvPr>
        </p:nvSpPr>
        <p:spPr>
          <a:xfrm>
            <a:off x="4792532" y="403412"/>
            <a:ext cx="3840480" cy="5722751"/>
          </a:xfrm>
        </p:spPr>
        <p:txBody>
          <a:bodyPr>
            <a:normAutofit/>
          </a:bodyPr>
          <a:lstStyle>
            <a:lvl1pPr>
              <a:defRPr sz="20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497540" y="2438400"/>
            <a:ext cx="3840480" cy="3316942"/>
          </a:xfrm>
        </p:spPr>
        <p:txBody>
          <a:bodyPr>
            <a:normAutofit/>
          </a:bodyPr>
          <a:lstStyle>
            <a:lvl1pPr marL="0" indent="0" algn="ctr">
              <a:spcBef>
                <a:spcPts val="6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49D725-AF79-4FB6-8D02-83EAC61E3211}" type="datetimeFigureOut">
              <a:rPr lang="en-US" smtClean="0"/>
              <a:t>5/28/12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6629CB-7937-4506-A327-ACF88B95BB0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5" y="94129"/>
            <a:ext cx="8147051" cy="1452283"/>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98475" y="1761565"/>
            <a:ext cx="8147051" cy="436459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188259" y="6356350"/>
            <a:ext cx="2133600" cy="365125"/>
          </a:xfrm>
          <a:prstGeom prst="rect">
            <a:avLst/>
          </a:prstGeom>
        </p:spPr>
        <p:txBody>
          <a:bodyPr vert="horz" lIns="91440" tIns="45720" rIns="91440" bIns="45720" rtlCol="0" anchor="ctr"/>
          <a:lstStyle>
            <a:lvl1pPr algn="l">
              <a:defRPr sz="1100">
                <a:solidFill>
                  <a:schemeClr val="tx1">
                    <a:lumMod val="75000"/>
                    <a:lumOff val="25000"/>
                  </a:schemeClr>
                </a:solidFill>
              </a:defRPr>
            </a:lvl1pPr>
          </a:lstStyle>
          <a:p>
            <a:fld id="{B449D725-AF79-4FB6-8D02-83EAC61E3211}" type="datetimeFigureOut">
              <a:rPr lang="en-US" smtClean="0"/>
              <a:t>5/28/12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1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6817659" y="6356350"/>
            <a:ext cx="2133600" cy="365125"/>
          </a:xfrm>
          <a:prstGeom prst="rect">
            <a:avLst/>
          </a:prstGeom>
        </p:spPr>
        <p:txBody>
          <a:bodyPr vert="horz" lIns="91440" tIns="45720" rIns="91440" bIns="45720" rtlCol="0" anchor="ctr"/>
          <a:lstStyle>
            <a:lvl1pPr algn="r">
              <a:defRPr sz="1100">
                <a:solidFill>
                  <a:schemeClr val="tx1">
                    <a:lumMod val="75000"/>
                    <a:lumOff val="25000"/>
                  </a:schemeClr>
                </a:solidFill>
              </a:defRPr>
            </a:lvl1pPr>
          </a:lstStyle>
          <a:p>
            <a:fld id="{076629CB-7937-4506-A327-ACF88B95BB0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spcBef>
          <a:spcPct val="0"/>
        </a:spcBef>
        <a:buNone/>
        <a:defRPr sz="5000" kern="1200">
          <a:solidFill>
            <a:schemeClr val="tx1"/>
          </a:solidFill>
          <a:latin typeface="+mj-lt"/>
          <a:ea typeface="+mj-ea"/>
          <a:cs typeface="+mj-cs"/>
        </a:defRPr>
      </a:lvl1pPr>
    </p:titleStyle>
    <p:bodyStyle>
      <a:lvl1pPr marL="457200" indent="-457200" algn="l" defTabSz="914400" rtl="0" eaLnBrk="1" latinLnBrk="0" hangingPunct="1">
        <a:spcBef>
          <a:spcPts val="2000"/>
        </a:spcBef>
        <a:buClr>
          <a:schemeClr val="tx1">
            <a:lumMod val="75000"/>
            <a:lumOff val="25000"/>
          </a:schemeClr>
        </a:buClr>
        <a:buSzPct val="75000"/>
        <a:buFont typeface="Wingdings 2" pitchFamily="18" charset="2"/>
        <a:buChar char=""/>
        <a:defRPr sz="2200" kern="1200">
          <a:solidFill>
            <a:schemeClr val="tx1">
              <a:lumMod val="75000"/>
              <a:lumOff val="25000"/>
            </a:schemeClr>
          </a:solidFill>
          <a:latin typeface="+mn-lt"/>
          <a:ea typeface="+mn-ea"/>
          <a:cs typeface="+mn-cs"/>
        </a:defRPr>
      </a:lvl1pPr>
      <a:lvl2pPr marL="914400" indent="-457200" algn="l" defTabSz="914400" rtl="0" eaLnBrk="1" latinLnBrk="0" hangingPunct="1">
        <a:spcBef>
          <a:spcPts val="600"/>
        </a:spcBef>
        <a:buClr>
          <a:schemeClr val="tx1">
            <a:lumMod val="50000"/>
            <a:lumOff val="50000"/>
          </a:schemeClr>
        </a:buClr>
        <a:buSzPct val="75000"/>
        <a:buFont typeface="Wingdings 2" pitchFamily="18" charset="2"/>
        <a:buChar char=""/>
        <a:defRPr sz="2000" kern="1200">
          <a:solidFill>
            <a:schemeClr val="tx1">
              <a:lumMod val="75000"/>
              <a:lumOff val="25000"/>
            </a:schemeClr>
          </a:solidFill>
          <a:latin typeface="+mn-lt"/>
          <a:ea typeface="+mn-ea"/>
          <a:cs typeface="+mn-cs"/>
        </a:defRPr>
      </a:lvl2pPr>
      <a:lvl3pPr marL="1371600" indent="-457200" algn="l" defTabSz="914400" rtl="0" eaLnBrk="1" latinLnBrk="0" hangingPunct="1">
        <a:spcBef>
          <a:spcPts val="600"/>
        </a:spcBef>
        <a:buClr>
          <a:schemeClr val="tx1">
            <a:lumMod val="75000"/>
            <a:lumOff val="25000"/>
          </a:schemeClr>
        </a:buClr>
        <a:buSzPct val="75000"/>
        <a:buFont typeface="Wingdings 2" pitchFamily="18" charset="2"/>
        <a:buChar char=""/>
        <a:defRPr sz="1800" kern="1200">
          <a:solidFill>
            <a:schemeClr val="tx1">
              <a:lumMod val="75000"/>
              <a:lumOff val="25000"/>
            </a:schemeClr>
          </a:solidFill>
          <a:latin typeface="+mn-lt"/>
          <a:ea typeface="+mn-ea"/>
          <a:cs typeface="+mn-cs"/>
        </a:defRPr>
      </a:lvl3pPr>
      <a:lvl4pPr marL="1828800" indent="-457200" algn="l" defTabSz="914400" rtl="0" eaLnBrk="1" latinLnBrk="0" hangingPunct="1">
        <a:spcBef>
          <a:spcPts val="600"/>
        </a:spcBef>
        <a:buClr>
          <a:schemeClr val="tx1">
            <a:lumMod val="50000"/>
            <a:lumOff val="50000"/>
          </a:schemeClr>
        </a:buClr>
        <a:buSzPct val="75000"/>
        <a:buFont typeface="Wingdings 2" pitchFamily="18" charset="2"/>
        <a:buChar char=""/>
        <a:defRPr sz="1800" kern="1200">
          <a:solidFill>
            <a:schemeClr val="tx1">
              <a:lumMod val="75000"/>
              <a:lumOff val="25000"/>
            </a:schemeClr>
          </a:solidFill>
          <a:latin typeface="+mn-lt"/>
          <a:ea typeface="+mn-ea"/>
          <a:cs typeface="+mn-cs"/>
        </a:defRPr>
      </a:lvl4pPr>
      <a:lvl5pPr marL="2286000" indent="-457200" algn="l" defTabSz="914400" rtl="0" eaLnBrk="1" latinLnBrk="0" hangingPunct="1">
        <a:spcBef>
          <a:spcPts val="600"/>
        </a:spcBef>
        <a:buClr>
          <a:schemeClr val="tx1">
            <a:lumMod val="75000"/>
            <a:lumOff val="25000"/>
          </a:schemeClr>
        </a:buClr>
        <a:buSzPct val="75000"/>
        <a:buFont typeface="Wingdings 2" pitchFamily="18" charset="2"/>
        <a:buChar char=""/>
        <a:defRPr sz="1800" kern="1200">
          <a:solidFill>
            <a:schemeClr val="tx1">
              <a:lumMod val="75000"/>
              <a:lumOff val="25000"/>
            </a:schemeClr>
          </a:solidFill>
          <a:latin typeface="+mn-lt"/>
          <a:ea typeface="+mn-ea"/>
          <a:cs typeface="+mn-cs"/>
        </a:defRPr>
      </a:lvl5pPr>
      <a:lvl6pPr marL="2743200" indent="-461963" algn="l" defTabSz="914400" rtl="0" eaLnBrk="1" latinLnBrk="0" hangingPunct="1">
        <a:spcBef>
          <a:spcPct val="20000"/>
        </a:spcBef>
        <a:buClr>
          <a:schemeClr val="tx1">
            <a:lumMod val="50000"/>
            <a:lumOff val="50000"/>
          </a:schemeClr>
        </a:buClr>
        <a:buSzPct val="75000"/>
        <a:buFont typeface="Wingdings 2" pitchFamily="18" charset="2"/>
        <a:buChar char=""/>
        <a:defRPr lang="en-US" sz="1800" kern="1200" dirty="0" smtClean="0">
          <a:solidFill>
            <a:schemeClr val="tx1">
              <a:lumMod val="75000"/>
              <a:lumOff val="25000"/>
            </a:schemeClr>
          </a:solidFill>
          <a:latin typeface="+mn-lt"/>
          <a:ea typeface="+mn-ea"/>
          <a:cs typeface="+mn-cs"/>
        </a:defRPr>
      </a:lvl6pPr>
      <a:lvl7pPr marL="3205163" indent="-461963" algn="l" defTabSz="914400" rtl="0" eaLnBrk="1" latinLnBrk="0" hangingPunct="1">
        <a:spcBef>
          <a:spcPct val="20000"/>
        </a:spcBef>
        <a:buClr>
          <a:schemeClr val="tx1">
            <a:lumMod val="75000"/>
            <a:lumOff val="25000"/>
          </a:schemeClr>
        </a:buClr>
        <a:buSzPct val="75000"/>
        <a:buFont typeface="Wingdings 2" pitchFamily="18" charset="2"/>
        <a:buChar char=""/>
        <a:defRPr lang="en-US" sz="1800" kern="1200" dirty="0" smtClean="0">
          <a:solidFill>
            <a:schemeClr val="tx1">
              <a:lumMod val="75000"/>
              <a:lumOff val="25000"/>
            </a:schemeClr>
          </a:solidFill>
          <a:latin typeface="+mn-lt"/>
          <a:ea typeface="+mn-ea"/>
          <a:cs typeface="+mn-cs"/>
        </a:defRPr>
      </a:lvl7pPr>
      <a:lvl8pPr marL="3657600" indent="-461963" algn="l" defTabSz="914400" rtl="0" eaLnBrk="1" latinLnBrk="0" hangingPunct="1">
        <a:spcBef>
          <a:spcPct val="20000"/>
        </a:spcBef>
        <a:buClr>
          <a:schemeClr val="tx1">
            <a:lumMod val="50000"/>
            <a:lumOff val="50000"/>
          </a:schemeClr>
        </a:buClr>
        <a:buSzPct val="75000"/>
        <a:buFont typeface="Wingdings 2" pitchFamily="18" charset="2"/>
        <a:buChar char=""/>
        <a:defRPr lang="en-US" sz="1800" kern="1200" dirty="0" smtClean="0">
          <a:solidFill>
            <a:schemeClr val="tx1">
              <a:lumMod val="75000"/>
              <a:lumOff val="25000"/>
            </a:schemeClr>
          </a:solidFill>
          <a:latin typeface="+mn-lt"/>
          <a:ea typeface="+mn-ea"/>
          <a:cs typeface="+mn-cs"/>
        </a:defRPr>
      </a:lvl8pPr>
      <a:lvl9pPr marL="4119563" indent="-461963" algn="l" defTabSz="914400" rtl="0" eaLnBrk="1" latinLnBrk="0" hangingPunct="1">
        <a:spcBef>
          <a:spcPct val="20000"/>
        </a:spcBef>
        <a:buClr>
          <a:schemeClr val="tx1">
            <a:lumMod val="75000"/>
            <a:lumOff val="25000"/>
          </a:schemeClr>
        </a:buClr>
        <a:buSzPct val="75000"/>
        <a:buFont typeface="Wingdings 2" pitchFamily="18"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4" Type="http://schemas.openxmlformats.org/officeDocument/2006/relationships/hyperlink" Target="http://ahsblogpolicy.pbworks.com" TargetMode="External"/><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hyperlink" Target="http://budtheteacher.com/wiki"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4" Type="http://schemas.openxmlformats.org/officeDocument/2006/relationships/hyperlink" Target="http://teacherchallenge.edublogs.org/2011/02/14/student-blogging-activity-1-setting-up-your-class-blog/" TargetMode="External"/><Relationship Id="rId5" Type="http://schemas.openxmlformats.org/officeDocument/2006/relationships/hyperlink" Target="http://mariazelaieta.wordpress.com/" TargetMode="External"/><Relationship Id="rId7" Type="http://schemas.openxmlformats.org/officeDocument/2006/relationships/hyperlink" Target="http://edublogs.org/2011/03/07/edublogs-weekly-the-student-blogging-challenge-is-starting-now/" TargetMode="External"/><Relationship Id="rId1" Type="http://schemas.openxmlformats.org/officeDocument/2006/relationships/slideLayout" Target="../slideLayouts/slideLayout2.xml"/><Relationship Id="rId2" Type="http://schemas.openxmlformats.org/officeDocument/2006/relationships/hyperlink" Target="http://increaserss.com/how-to-reward-your-blog-visitors-to-keep-them-loyal/" TargetMode="External"/><Relationship Id="rId3" Type="http://schemas.openxmlformats.org/officeDocument/2006/relationships/hyperlink" Target="http://smartevos.com/" TargetMode="External"/><Relationship Id="rId6" Type="http://schemas.openxmlformats.org/officeDocument/2006/relationships/hyperlink" Target="http://www.schooltechnology.org/2010/12/12/student-blogging-makeove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8348" y="1004060"/>
            <a:ext cx="8147304" cy="1344168"/>
          </a:xfrm>
        </p:spPr>
        <p:txBody>
          <a:bodyPr>
            <a:noAutofit/>
          </a:bodyPr>
          <a:lstStyle/>
          <a:p>
            <a:r>
              <a:rPr lang="en-US" sz="4400" dirty="0" smtClean="0"/>
              <a:t>What School Leaders Need to Know About Digital Technologies and Social Media</a:t>
            </a:r>
            <a:endParaRPr lang="en-US" sz="4400" dirty="0"/>
          </a:p>
        </p:txBody>
      </p:sp>
      <p:sp>
        <p:nvSpPr>
          <p:cNvPr id="3" name="Subtitle 2"/>
          <p:cNvSpPr>
            <a:spLocks noGrp="1"/>
          </p:cNvSpPr>
          <p:nvPr>
            <p:ph type="subTitle" idx="1"/>
          </p:nvPr>
        </p:nvSpPr>
        <p:spPr>
          <a:xfrm>
            <a:off x="609473" y="5905751"/>
            <a:ext cx="8147304" cy="667512"/>
          </a:xfrm>
        </p:spPr>
        <p:txBody>
          <a:bodyPr>
            <a:normAutofit fontScale="92500" lnSpcReduction="20000"/>
          </a:bodyPr>
          <a:lstStyle/>
          <a:p>
            <a:r>
              <a:rPr lang="en-US" sz="2600" dirty="0" smtClean="0"/>
              <a:t>Chapter One: Blogs</a:t>
            </a:r>
          </a:p>
          <a:p>
            <a:r>
              <a:rPr lang="en-US" dirty="0" smtClean="0"/>
              <a:t>Jeff Linton</a:t>
            </a:r>
            <a:endParaRPr lang="en-US" dirty="0"/>
          </a:p>
        </p:txBody>
      </p:sp>
      <p:pic>
        <p:nvPicPr>
          <p:cNvPr id="4" name="Picture 3" descr="blogger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7250" y="2479736"/>
            <a:ext cx="5254625" cy="3426015"/>
          </a:xfrm>
          <a:prstGeom prst="rect">
            <a:avLst/>
          </a:prstGeom>
        </p:spPr>
      </p:pic>
    </p:spTree>
    <p:extLst>
      <p:ext uri="{BB962C8B-B14F-4D97-AF65-F5344CB8AC3E}">
        <p14:creationId xmlns:p14="http://schemas.microsoft.com/office/powerpoint/2010/main" val="813016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Blogs?</a:t>
            </a:r>
            <a:endParaRPr lang="en-US" dirty="0"/>
          </a:p>
        </p:txBody>
      </p:sp>
      <p:sp>
        <p:nvSpPr>
          <p:cNvPr id="3" name="Content Placeholder 2"/>
          <p:cNvSpPr>
            <a:spLocks noGrp="1"/>
          </p:cNvSpPr>
          <p:nvPr>
            <p:ph idx="1"/>
          </p:nvPr>
        </p:nvSpPr>
        <p:spPr/>
        <p:txBody>
          <a:bodyPr/>
          <a:lstStyle/>
          <a:p>
            <a:r>
              <a:rPr lang="en-US" dirty="0" smtClean="0"/>
              <a:t>Web-based logs or journals</a:t>
            </a:r>
          </a:p>
          <a:p>
            <a:r>
              <a:rPr lang="en-US" dirty="0" smtClean="0"/>
              <a:t>Easy to edit and publish</a:t>
            </a:r>
          </a:p>
          <a:p>
            <a:r>
              <a:rPr lang="en-US" dirty="0" smtClean="0"/>
              <a:t>East to navigate – set up in reverse chronological order</a:t>
            </a:r>
          </a:p>
          <a:p>
            <a:r>
              <a:rPr lang="en-US" dirty="0" smtClean="0"/>
              <a:t>Comments from audience standard- leads to conversations!</a:t>
            </a:r>
            <a:endParaRPr lang="en-US" dirty="0"/>
          </a:p>
        </p:txBody>
      </p:sp>
      <p:pic>
        <p:nvPicPr>
          <p:cNvPr id="4" name="Picture 3" descr="blog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8750" y="4024312"/>
            <a:ext cx="3661833" cy="2746375"/>
          </a:xfrm>
          <a:prstGeom prst="rect">
            <a:avLst/>
          </a:prstGeom>
        </p:spPr>
      </p:pic>
    </p:spTree>
    <p:extLst>
      <p:ext uri="{BB962C8B-B14F-4D97-AF65-F5344CB8AC3E}">
        <p14:creationId xmlns:p14="http://schemas.microsoft.com/office/powerpoint/2010/main" val="5969347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use in the Classroom?</a:t>
            </a:r>
            <a:endParaRPr lang="en-US" dirty="0"/>
          </a:p>
        </p:txBody>
      </p:sp>
      <p:sp>
        <p:nvSpPr>
          <p:cNvPr id="3" name="Content Placeholder 2"/>
          <p:cNvSpPr>
            <a:spLocks noGrp="1"/>
          </p:cNvSpPr>
          <p:nvPr>
            <p:ph idx="1"/>
          </p:nvPr>
        </p:nvSpPr>
        <p:spPr>
          <a:xfrm>
            <a:off x="498475" y="1615795"/>
            <a:ext cx="8147051" cy="4364598"/>
          </a:xfrm>
        </p:spPr>
        <p:txBody>
          <a:bodyPr/>
          <a:lstStyle/>
          <a:p>
            <a:r>
              <a:rPr lang="en-US" dirty="0" smtClean="0"/>
              <a:t>Students given opportunity to become teachers</a:t>
            </a:r>
          </a:p>
          <a:p>
            <a:pPr lvl="1"/>
            <a:r>
              <a:rPr lang="en-US" dirty="0"/>
              <a:t>Leads to deeper understanding of </a:t>
            </a:r>
            <a:r>
              <a:rPr lang="en-US" dirty="0" smtClean="0"/>
              <a:t>material</a:t>
            </a:r>
          </a:p>
          <a:p>
            <a:r>
              <a:rPr lang="en-US" dirty="0" smtClean="0"/>
              <a:t>Get authentic feedback from people around the world, not just the teacher</a:t>
            </a:r>
          </a:p>
          <a:p>
            <a:pPr lvl="1"/>
            <a:r>
              <a:rPr lang="en-US" dirty="0" smtClean="0"/>
              <a:t>Leads to increased effort by students</a:t>
            </a:r>
          </a:p>
          <a:p>
            <a:endParaRPr lang="en-US" dirty="0" smtClean="0"/>
          </a:p>
          <a:p>
            <a:endParaRPr lang="en-US" dirty="0" smtClean="0"/>
          </a:p>
          <a:p>
            <a:endParaRPr lang="en-US" dirty="0" smtClean="0"/>
          </a:p>
          <a:p>
            <a:pPr lvl="1"/>
            <a:endParaRPr lang="en-US" dirty="0"/>
          </a:p>
        </p:txBody>
      </p:sp>
      <p:pic>
        <p:nvPicPr>
          <p:cNvPr id="4" name="Picture 3" descr="bloggingkid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55264" y="3798093"/>
            <a:ext cx="3991611" cy="2993709"/>
          </a:xfrm>
          <a:prstGeom prst="rect">
            <a:avLst/>
          </a:prstGeom>
        </p:spPr>
      </p:pic>
    </p:spTree>
    <p:extLst>
      <p:ext uri="{BB962C8B-B14F-4D97-AF65-F5344CB8AC3E}">
        <p14:creationId xmlns:p14="http://schemas.microsoft.com/office/powerpoint/2010/main" val="35990644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5" y="93008"/>
            <a:ext cx="8359776" cy="1452283"/>
          </a:xfrm>
        </p:spPr>
        <p:txBody>
          <a:bodyPr/>
          <a:lstStyle/>
          <a:p>
            <a:r>
              <a:rPr lang="en-US" sz="4500" dirty="0" smtClean="0"/>
              <a:t>OK, I’m convinced… But How?</a:t>
            </a:r>
            <a:endParaRPr lang="en-US" sz="4500" dirty="0"/>
          </a:p>
        </p:txBody>
      </p:sp>
      <p:sp>
        <p:nvSpPr>
          <p:cNvPr id="3" name="Content Placeholder 2"/>
          <p:cNvSpPr>
            <a:spLocks noGrp="1"/>
          </p:cNvSpPr>
          <p:nvPr>
            <p:ph idx="1"/>
          </p:nvPr>
        </p:nvSpPr>
        <p:spPr/>
        <p:txBody>
          <a:bodyPr/>
          <a:lstStyle/>
          <a:p>
            <a:r>
              <a:rPr lang="en-US" dirty="0" smtClean="0"/>
              <a:t>Choose a Blogging Forum… most, if not all, simple to use</a:t>
            </a:r>
          </a:p>
          <a:p>
            <a:pPr lvl="1"/>
            <a:r>
              <a:rPr lang="en-US" dirty="0" smtClean="0"/>
              <a:t>Design, Compose, Edit, Publish</a:t>
            </a:r>
          </a:p>
          <a:p>
            <a:r>
              <a:rPr lang="en-US" dirty="0" smtClean="0"/>
              <a:t>Teacher should review posts before they are published to web </a:t>
            </a:r>
          </a:p>
          <a:p>
            <a:pPr lvl="1"/>
            <a:r>
              <a:rPr lang="en-US" dirty="0"/>
              <a:t>G</a:t>
            </a:r>
            <a:r>
              <a:rPr lang="en-US" dirty="0" smtClean="0"/>
              <a:t>rading them anyway…</a:t>
            </a:r>
          </a:p>
          <a:p>
            <a:pPr lvl="1"/>
            <a:r>
              <a:rPr lang="en-US" dirty="0" smtClean="0"/>
              <a:t>Optional – Student “Team Editor”</a:t>
            </a:r>
          </a:p>
          <a:p>
            <a:r>
              <a:rPr lang="en-US" dirty="0" smtClean="0"/>
              <a:t>Emphasize – detail and conversation</a:t>
            </a:r>
          </a:p>
          <a:p>
            <a:r>
              <a:rPr lang="en-US" dirty="0" smtClean="0"/>
              <a:t>Optional, but EFFECTIVE: Find a bigger audience</a:t>
            </a:r>
            <a:endParaRPr lang="en-US" dirty="0"/>
          </a:p>
        </p:txBody>
      </p:sp>
    </p:spTree>
    <p:extLst>
      <p:ext uri="{BB962C8B-B14F-4D97-AF65-F5344CB8AC3E}">
        <p14:creationId xmlns:p14="http://schemas.microsoft.com/office/powerpoint/2010/main" val="4132732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loggingcycl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97" y="471311"/>
            <a:ext cx="9122104" cy="5878689"/>
          </a:xfrm>
          <a:prstGeom prst="rect">
            <a:avLst/>
          </a:prstGeom>
        </p:spPr>
      </p:pic>
    </p:spTree>
    <p:extLst>
      <p:ext uri="{BB962C8B-B14F-4D97-AF65-F5344CB8AC3E}">
        <p14:creationId xmlns:p14="http://schemas.microsoft.com/office/powerpoint/2010/main" val="3396058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Blogging Smart and Safe</a:t>
            </a:r>
            <a:endParaRPr lang="en-US" dirty="0"/>
          </a:p>
        </p:txBody>
      </p:sp>
      <p:pic>
        <p:nvPicPr>
          <p:cNvPr id="6" name="Picture 5" descr="Picture 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0625" y="3733646"/>
            <a:ext cx="4143374" cy="3124354"/>
          </a:xfrm>
          <a:prstGeom prst="rect">
            <a:avLst/>
          </a:prstGeom>
        </p:spPr>
      </p:pic>
      <p:sp>
        <p:nvSpPr>
          <p:cNvPr id="3" name="Content Placeholder 2"/>
          <p:cNvSpPr>
            <a:spLocks noGrp="1"/>
          </p:cNvSpPr>
          <p:nvPr>
            <p:ph idx="1"/>
          </p:nvPr>
        </p:nvSpPr>
        <p:spPr/>
        <p:txBody>
          <a:bodyPr/>
          <a:lstStyle/>
          <a:p>
            <a:r>
              <a:rPr lang="en-US" dirty="0" smtClean="0"/>
              <a:t>Legal concerns with student work being public</a:t>
            </a:r>
          </a:p>
          <a:p>
            <a:r>
              <a:rPr lang="en-US" dirty="0" smtClean="0"/>
              <a:t>Copyright Issues</a:t>
            </a:r>
          </a:p>
          <a:p>
            <a:r>
              <a:rPr lang="en-US" dirty="0" smtClean="0"/>
              <a:t>Exposure to outside audiences</a:t>
            </a:r>
          </a:p>
          <a:p>
            <a:r>
              <a:rPr lang="en-US" dirty="0" smtClean="0"/>
              <a:t>Resources for Guidelines, sample updated AUPs</a:t>
            </a:r>
          </a:p>
          <a:p>
            <a:pPr lvl="1"/>
            <a:r>
              <a:rPr lang="en-US" dirty="0" smtClean="0">
                <a:hlinkClick r:id="rId3"/>
              </a:rPr>
              <a:t>http://budtheteacher.com/wiki</a:t>
            </a:r>
            <a:endParaRPr lang="en-US" dirty="0" smtClean="0"/>
          </a:p>
          <a:p>
            <a:pPr lvl="1"/>
            <a:r>
              <a:rPr lang="en-US" dirty="0" smtClean="0">
                <a:hlinkClick r:id="rId4"/>
              </a:rPr>
              <a:t>http://ahsblogpolicy.pbworks.com</a:t>
            </a:r>
            <a:endParaRPr lang="en-US" dirty="0" smtClean="0"/>
          </a:p>
        </p:txBody>
      </p:sp>
    </p:spTree>
    <p:extLst>
      <p:ext uri="{BB962C8B-B14F-4D97-AF65-F5344CB8AC3E}">
        <p14:creationId xmlns:p14="http://schemas.microsoft.com/office/powerpoint/2010/main" val="891572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Thoughts and Concerns</a:t>
            </a:r>
            <a:endParaRPr lang="en-US" dirty="0"/>
          </a:p>
        </p:txBody>
      </p:sp>
      <p:sp>
        <p:nvSpPr>
          <p:cNvPr id="3" name="Content Placeholder 2"/>
          <p:cNvSpPr>
            <a:spLocks noGrp="1"/>
          </p:cNvSpPr>
          <p:nvPr>
            <p:ph idx="1"/>
          </p:nvPr>
        </p:nvSpPr>
        <p:spPr>
          <a:xfrm>
            <a:off x="498475" y="1609352"/>
            <a:ext cx="8147051" cy="4364598"/>
          </a:xfrm>
        </p:spPr>
        <p:txBody>
          <a:bodyPr/>
          <a:lstStyle/>
          <a:p>
            <a:r>
              <a:rPr lang="en-US" dirty="0" smtClean="0"/>
              <a:t>Elementary Students don’t need outside audiences (for engagement), have fun commenting within the classroom</a:t>
            </a:r>
          </a:p>
          <a:p>
            <a:r>
              <a:rPr lang="en-US" dirty="0" smtClean="0"/>
              <a:t>Having site be public makes me (legally / “parentally”) nervous for kids at elementary level</a:t>
            </a:r>
          </a:p>
          <a:p>
            <a:r>
              <a:rPr lang="en-US" dirty="0" smtClean="0"/>
              <a:t>Blogging community could be grade level within school, or even with another classroom in another building</a:t>
            </a:r>
            <a:endParaRPr lang="en-US" dirty="0"/>
          </a:p>
        </p:txBody>
      </p:sp>
      <p:pic>
        <p:nvPicPr>
          <p:cNvPr id="4" name="Picture 3" descr="studentchallenge-1nvhpsj.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2755" y="4377007"/>
            <a:ext cx="6461895" cy="2339652"/>
          </a:xfrm>
          <a:prstGeom prst="rect">
            <a:avLst/>
          </a:prstGeom>
        </p:spPr>
      </p:pic>
    </p:spTree>
    <p:extLst>
      <p:ext uri="{BB962C8B-B14F-4D97-AF65-F5344CB8AC3E}">
        <p14:creationId xmlns:p14="http://schemas.microsoft.com/office/powerpoint/2010/main" val="2245954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from Wiki</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b="1" dirty="0" smtClean="0"/>
              <a:t>“A </a:t>
            </a:r>
            <a:r>
              <a:rPr lang="en-US" b="1" dirty="0"/>
              <a:t>blog is short for an "web-based log or journal."  (p.4)  They are great for the classroom because kids are not just writing for their teachers, but for the entire world.  Because of this, kids will put more effort into their writing, but also have the opportunity for authentic feedback from a bigger audience than ever before.  Teachers should first find a blogging forum, many of which are free, and then set up a blog for the class.  Once students submit blogs, teachers should review them before they are posted to the web.  To make projects more authentic, teachers should expand the audience of their class' blog, which can be as simple as connecting with other classes in the building, to finding experts in the field to comment on students' posts.  Teachers need to be careful when using blogs, because when student work is public their can be legal ramifications (not to mention copyright issues)</a:t>
            </a:r>
            <a:r>
              <a:rPr lang="en-US" b="1" dirty="0" smtClean="0"/>
              <a:t>.”</a:t>
            </a:r>
            <a:endParaRPr lang="en-US" dirty="0"/>
          </a:p>
        </p:txBody>
      </p:sp>
    </p:spTree>
    <p:extLst>
      <p:ext uri="{BB962C8B-B14F-4D97-AF65-F5344CB8AC3E}">
        <p14:creationId xmlns:p14="http://schemas.microsoft.com/office/powerpoint/2010/main" val="4143293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Picture Sources</a:t>
            </a:r>
            <a:endParaRPr lang="en-US" dirty="0"/>
          </a:p>
        </p:txBody>
      </p:sp>
      <p:sp>
        <p:nvSpPr>
          <p:cNvPr id="4" name="Content Placeholder 3"/>
          <p:cNvSpPr>
            <a:spLocks noGrp="1"/>
          </p:cNvSpPr>
          <p:nvPr>
            <p:ph idx="1"/>
          </p:nvPr>
        </p:nvSpPr>
        <p:spPr/>
        <p:txBody>
          <a:bodyPr>
            <a:normAutofit fontScale="92500" lnSpcReduction="10000"/>
          </a:bodyPr>
          <a:lstStyle/>
          <a:p>
            <a:r>
              <a:rPr lang="en-US" dirty="0">
                <a:hlinkClick r:id="rId2"/>
              </a:rPr>
              <a:t>http://increaserss.com/how-to-reward-your-blog-visitors-to-keep-them-loyal/</a:t>
            </a:r>
            <a:endParaRPr lang="en-US" dirty="0"/>
          </a:p>
          <a:p>
            <a:r>
              <a:rPr lang="en-US" dirty="0">
                <a:hlinkClick r:id="rId3"/>
              </a:rPr>
              <a:t>http://smartevos.com</a:t>
            </a:r>
            <a:r>
              <a:rPr lang="en-US" dirty="0" smtClean="0">
                <a:hlinkClick r:id="rId3"/>
              </a:rPr>
              <a:t>/</a:t>
            </a:r>
            <a:endParaRPr lang="en-US" dirty="0" smtClean="0"/>
          </a:p>
          <a:p>
            <a:r>
              <a:rPr lang="en-US" dirty="0">
                <a:hlinkClick r:id="rId4"/>
              </a:rPr>
              <a:t>http://teacherchallenge.edublogs.org/2011/02/14/student-blogging-activity-1-setting-up-your-class-blog</a:t>
            </a:r>
            <a:r>
              <a:rPr lang="en-US" dirty="0" smtClean="0">
                <a:hlinkClick r:id="rId4"/>
              </a:rPr>
              <a:t>/</a:t>
            </a:r>
            <a:endParaRPr lang="en-US" dirty="0" smtClean="0"/>
          </a:p>
          <a:p>
            <a:r>
              <a:rPr lang="en-US" dirty="0">
                <a:hlinkClick r:id="rId5"/>
              </a:rPr>
              <a:t>http://mariazelaieta.wordpress.com</a:t>
            </a:r>
            <a:r>
              <a:rPr lang="en-US" dirty="0" smtClean="0">
                <a:hlinkClick r:id="rId5"/>
              </a:rPr>
              <a:t>/</a:t>
            </a:r>
            <a:endParaRPr lang="en-US" dirty="0" smtClean="0"/>
          </a:p>
          <a:p>
            <a:r>
              <a:rPr lang="en-US" dirty="0">
                <a:hlinkClick r:id="rId6"/>
              </a:rPr>
              <a:t>http://www.schooltechnology.org/2010/12/12/student-blogging-makeover</a:t>
            </a:r>
            <a:r>
              <a:rPr lang="en-US" dirty="0" smtClean="0">
                <a:hlinkClick r:id="rId6"/>
              </a:rPr>
              <a:t>/</a:t>
            </a:r>
            <a:endParaRPr lang="en-US" dirty="0" smtClean="0"/>
          </a:p>
          <a:p>
            <a:r>
              <a:rPr lang="en-US" dirty="0">
                <a:hlinkClick r:id="rId7"/>
              </a:rPr>
              <a:t>http://edublogs.org/2011/03/07/edublogs-weekly-the-student-blogging-challenge-is-starting-now</a:t>
            </a:r>
            <a:r>
              <a:rPr lang="en-US" dirty="0" smtClean="0">
                <a:hlinkClick r:id="rId7"/>
              </a:rPr>
              <a:t>/</a:t>
            </a:r>
            <a:endParaRPr lang="en-US" dirty="0" smtClean="0"/>
          </a:p>
          <a:p>
            <a:endParaRPr lang="en-US" dirty="0" smtClean="0"/>
          </a:p>
          <a:p>
            <a:endParaRPr lang="en-US" dirty="0"/>
          </a:p>
        </p:txBody>
      </p:sp>
    </p:spTree>
    <p:extLst>
      <p:ext uri="{BB962C8B-B14F-4D97-AF65-F5344CB8AC3E}">
        <p14:creationId xmlns:p14="http://schemas.microsoft.com/office/powerpoint/2010/main" val="279511257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3" Type="http://schemas.openxmlformats.org/officeDocument/2006/relationships/image" Target="../media/image3.jpeg"/><Relationship Id="rId1" Type="http://schemas.openxmlformats.org/officeDocument/2006/relationships/image" Target="../media/image1.jpeg"/></Relationships>
</file>

<file path=ppt/theme/theme1.xml><?xml version="1.0" encoding="utf-8"?>
<a:theme xmlns:a="http://schemas.openxmlformats.org/drawingml/2006/main" name="Saddle">
  <a:themeElements>
    <a:clrScheme name="Saddle">
      <a:dk1>
        <a:srgbClr val="302C24"/>
      </a:dk1>
      <a:lt1>
        <a:sysClr val="window" lastClr="FFFFFF"/>
      </a:lt1>
      <a:dk2>
        <a:srgbClr val="AC6416"/>
      </a:dk2>
      <a:lt2>
        <a:srgbClr val="E8E4DB"/>
      </a:lt2>
      <a:accent1>
        <a:srgbClr val="C6B178"/>
      </a:accent1>
      <a:accent2>
        <a:srgbClr val="9C5B14"/>
      </a:accent2>
      <a:accent3>
        <a:srgbClr val="71B2BC"/>
      </a:accent3>
      <a:accent4>
        <a:srgbClr val="78AA5D"/>
      </a:accent4>
      <a:accent5>
        <a:srgbClr val="867099"/>
      </a:accent5>
      <a:accent6>
        <a:srgbClr val="4C6F75"/>
      </a:accent6>
      <a:hlink>
        <a:srgbClr val="F27B0E"/>
      </a:hlink>
      <a:folHlink>
        <a:srgbClr val="989268"/>
      </a:folHlink>
    </a:clrScheme>
    <a:fontScheme name="Saddle">
      <a:majorFont>
        <a:latin typeface="Book Antiqua"/>
        <a:ea typeface=""/>
        <a:cs typeface=""/>
        <a:font script="Jpan" typeface="ＭＳ 明朝"/>
      </a:majorFont>
      <a:minorFont>
        <a:latin typeface="Book Antiqua"/>
        <a:ea typeface=""/>
        <a:cs typeface=""/>
        <a:font script="Jpan" typeface="ＭＳ 明朝"/>
      </a:minorFont>
    </a:fontScheme>
    <a:fmtScheme name="Saddle">
      <a:fillStyleLst>
        <a:solidFill>
          <a:schemeClr val="phClr"/>
        </a:solidFill>
        <a:gradFill rotWithShape="1">
          <a:gsLst>
            <a:gs pos="0">
              <a:schemeClr val="phClr"/>
            </a:gs>
            <a:gs pos="30000">
              <a:schemeClr val="phClr">
                <a:tint val="80000"/>
              </a:schemeClr>
            </a:gs>
            <a:gs pos="100000">
              <a:schemeClr val="phClr">
                <a:tint val="100000"/>
              </a:schemeClr>
            </a:gs>
          </a:gsLst>
          <a:path path="rect">
            <a:fillToRect l="50000" r="100000"/>
          </a:path>
        </a:gradFill>
        <a:blipFill rotWithShape="1">
          <a:blip xmlns:r="http://schemas.openxmlformats.org/officeDocument/2006/relationships" r:embed="rId1">
            <a:duotone>
              <a:schemeClr val="phClr">
                <a:shade val="70000"/>
                <a:satMod val="120000"/>
              </a:schemeClr>
              <a:schemeClr val="phClr">
                <a:tint val="30000"/>
                <a:satMod val="120000"/>
              </a:schemeClr>
            </a:duotone>
          </a:blip>
          <a:stretch/>
        </a:blipFill>
      </a:fillStyleLst>
      <a:lnStyleLst>
        <a:ln w="25400" cap="flat" cmpd="sng" algn="ctr">
          <a:solidFill>
            <a:schemeClr val="phClr">
              <a:shade val="95000"/>
              <a:satMod val="105000"/>
            </a:schemeClr>
          </a:solidFill>
          <a:prstDash val="solid"/>
        </a:ln>
        <a:ln w="50800" cap="flat" cmpd="dbl" algn="ctr">
          <a:solidFill>
            <a:schemeClr val="phClr"/>
          </a:solidFill>
          <a:prstDash val="solid"/>
        </a:ln>
        <a:ln w="76200" cap="flat" cmpd="dbl" algn="ctr">
          <a:solidFill>
            <a:schemeClr val="phClr"/>
          </a:solidFill>
          <a:prstDash val="solid"/>
        </a:ln>
      </a:lnStyleLst>
      <a:effectStyleLst>
        <a:effectStyle>
          <a:effectLst/>
        </a:effectStyle>
        <a:effectStyle>
          <a:effectLst>
            <a:outerShdw blurRad="38100" dist="25400" dir="5400000" rotWithShape="0">
              <a:srgbClr val="FFFFFF">
                <a:alpha val="75000"/>
              </a:srgbClr>
            </a:outerShdw>
          </a:effectLst>
          <a:scene3d>
            <a:camera prst="orthographicFront">
              <a:rot lat="0" lon="0" rev="0"/>
            </a:camera>
            <a:lightRig rig="sunrise" dir="tl">
              <a:rot lat="0" lon="0" rev="1200000"/>
            </a:lightRig>
          </a:scene3d>
          <a:sp3d prstMaterial="softEdge">
            <a:bevelT w="0" h="0"/>
          </a:sp3d>
        </a:effectStyle>
        <a:effectStyle>
          <a:effectLst>
            <a:innerShdw blurRad="76200" dist="38100" dir="13500000">
              <a:srgbClr val="FFFFFF">
                <a:alpha val="75000"/>
              </a:srgbClr>
            </a:innerShdw>
          </a:effectLst>
          <a:scene3d>
            <a:camera prst="perspectiveFront" fov="2400000"/>
            <a:lightRig rig="twoPt" dir="tl"/>
          </a:scene3d>
          <a:sp3d>
            <a:bevelT w="25400" h="12700" prst="angle"/>
          </a:sp3d>
        </a:effectStyle>
      </a:effectStyleLst>
      <a:bgFillStyleLst>
        <a:solidFill>
          <a:schemeClr val="phClr"/>
        </a:solidFill>
        <a:blipFill rotWithShape="1">
          <a:blip xmlns:r="http://schemas.openxmlformats.org/officeDocument/2006/relationships" r:embed="rId2">
            <a:duotone>
              <a:schemeClr val="phClr">
                <a:shade val="30000"/>
                <a:satMod val="250000"/>
              </a:schemeClr>
              <a:schemeClr val="phClr">
                <a:tint val="50000"/>
                <a:satMod val="200000"/>
              </a:schemeClr>
            </a:duotone>
          </a:blip>
          <a:stretch/>
        </a:blipFill>
        <a:blipFill rotWithShape="1">
          <a:blip xmlns:r="http://schemas.openxmlformats.org/officeDocument/2006/relationships" r:embed="rId3">
            <a:duotone>
              <a:schemeClr val="phClr">
                <a:shade val="90000"/>
                <a:hueMod val="90000"/>
                <a:satMod val="150000"/>
                <a:lumMod val="90000"/>
              </a:schemeClr>
              <a:schemeClr val="phClr">
                <a:tint val="70000"/>
                <a:shade val="80000"/>
                <a:satMod val="30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Saddle.thmx</Template>
  <TotalTime>52</TotalTime>
  <Words>407</Words>
  <Application>Microsoft Macintosh PowerPoint</Application>
  <PresentationFormat>On-screen Show (4:3)</PresentationFormat>
  <Paragraphs>43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Saddle</vt:lpstr>
      <vt:lpstr>What School Leaders Need to Know About Digital Technologies and Social Media</vt:lpstr>
      <vt:lpstr>What are Blogs?</vt:lpstr>
      <vt:lpstr>Why use in the Classroom?</vt:lpstr>
      <vt:lpstr>OK, I’m convinced… But How?</vt:lpstr>
      <vt:lpstr>PowerPoint Presentation</vt:lpstr>
      <vt:lpstr>Blogging Smart and Safe</vt:lpstr>
      <vt:lpstr>My Thoughts and Concerns</vt:lpstr>
      <vt:lpstr>Summary from Wiki</vt:lpstr>
      <vt:lpstr>Picture Sources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School Leaders Need to Know About Digital Technologies and Social Media</dc:title>
  <dc:creator>Linton, Jeffrey</dc:creator>
  <cp:lastModifiedBy>Linton, Jeffrey</cp:lastModifiedBy>
  <cp:revision>8</cp:revision>
  <dcterms:created xsi:type="dcterms:W3CDTF">2012-05-28T13:14:21Z</dcterms:created>
  <dcterms:modified xsi:type="dcterms:W3CDTF">2012-05-28T14:06:31Z</dcterms:modified>
</cp:coreProperties>
</file>